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475164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227099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15303"/>
            <a:ext cx="4257035"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25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күндіз жаңбыр, найзағай, бұршақ, дауыл. Оңтүстік-батыстан </a:t>
            </a:r>
            <a:r>
              <a:rPr lang="ru-RU" sz="1100" dirty="0">
                <a:latin typeface="Times New Roman" panose="02020603050405020304" pitchFamily="18" charset="0"/>
                <a:cs typeface="Times New Roman" panose="02020603050405020304" pitchFamily="18" charset="0"/>
              </a:rPr>
              <a:t>жел </a:t>
            </a:r>
            <a:r>
              <a:rPr lang="ru-RU" sz="1100" dirty="0" err="1">
                <a:latin typeface="Times New Roman" panose="02020603050405020304" pitchFamily="18" charset="0"/>
                <a:cs typeface="Times New Roman" panose="02020603050405020304" pitchFamily="18" charset="0"/>
              </a:rPr>
              <a:t>солтүстік-батысқа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ауысады</a:t>
            </a:r>
            <a:r>
              <a:rPr lang="kk-KZ" sz="1100" dirty="0">
                <a:latin typeface="Times New Roman" panose="02020603050405020304" pitchFamily="18" charset="0"/>
                <a:cs typeface="Times New Roman" panose="02020603050405020304" pitchFamily="18" charset="0"/>
              </a:rPr>
              <a:t>, күші 9-14, күндіз 15-20, екпіні 23-28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11-13, күндіз 26-28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27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27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7-9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53020</TotalTime>
  <Words>610</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7632</cp:revision>
  <cp:lastPrinted>2025-07-15T07:11:11Z</cp:lastPrinted>
  <dcterms:created xsi:type="dcterms:W3CDTF">2018-03-27T06:03:00Z</dcterms:created>
  <dcterms:modified xsi:type="dcterms:W3CDTF">2026-04-25T06:42:58Z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